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tserrat Bold" panose="020B0604020202020204" charset="0"/>
      <p:regular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7436" y="8055603"/>
            <a:ext cx="17639791" cy="6989767"/>
          </a:xfrm>
          <a:custGeom>
            <a:avLst/>
            <a:gdLst/>
            <a:ahLst/>
            <a:cxnLst/>
            <a:rect l="l" t="t" r="r" b="b"/>
            <a:pathLst>
              <a:path w="17639791" h="6989767">
                <a:moveTo>
                  <a:pt x="0" y="0"/>
                </a:moveTo>
                <a:lnTo>
                  <a:pt x="17639791" y="0"/>
                </a:lnTo>
                <a:lnTo>
                  <a:pt x="17639791" y="6989767"/>
                </a:lnTo>
                <a:lnTo>
                  <a:pt x="0" y="6989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150474">
            <a:off x="-3047516" y="5489811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>
                <a:moveTo>
                  <a:pt x="0" y="0"/>
                </a:moveTo>
                <a:lnTo>
                  <a:pt x="10386256" y="0"/>
                </a:lnTo>
                <a:lnTo>
                  <a:pt x="10386256" y="887159"/>
                </a:lnTo>
                <a:lnTo>
                  <a:pt x="0" y="88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2452243" y="8051794"/>
            <a:ext cx="2837405" cy="2482730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418703" y="655478"/>
            <a:ext cx="2837405" cy="2482730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3680652">
            <a:off x="-3576497" y="4580884"/>
            <a:ext cx="14238649" cy="1963211"/>
            <a:chOff x="0" y="0"/>
            <a:chExt cx="3639485" cy="5018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39484" cy="501809"/>
            </a:xfrm>
            <a:custGeom>
              <a:avLst/>
              <a:gdLst/>
              <a:ahLst/>
              <a:cxnLst/>
              <a:rect l="l" t="t" r="r" b="b"/>
              <a:pathLst>
                <a:path w="3639484" h="501809">
                  <a:moveTo>
                    <a:pt x="0" y="0"/>
                  </a:moveTo>
                  <a:lnTo>
                    <a:pt x="3639484" y="0"/>
                  </a:lnTo>
                  <a:lnTo>
                    <a:pt x="3639484" y="501809"/>
                  </a:lnTo>
                  <a:lnTo>
                    <a:pt x="0" y="501809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639485" cy="53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680652">
            <a:off x="-2203188" y="5036604"/>
            <a:ext cx="14238649" cy="211969"/>
            <a:chOff x="0" y="0"/>
            <a:chExt cx="3639485" cy="541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39484" cy="54181"/>
            </a:xfrm>
            <a:custGeom>
              <a:avLst/>
              <a:gdLst/>
              <a:ahLst/>
              <a:cxnLst/>
              <a:rect l="l" t="t" r="r" b="b"/>
              <a:pathLst>
                <a:path w="3639484" h="54181">
                  <a:moveTo>
                    <a:pt x="0" y="0"/>
                  </a:moveTo>
                  <a:lnTo>
                    <a:pt x="3639484" y="0"/>
                  </a:lnTo>
                  <a:lnTo>
                    <a:pt x="3639484" y="54181"/>
                  </a:lnTo>
                  <a:lnTo>
                    <a:pt x="0" y="54181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639485" cy="92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696099">
            <a:off x="154081" y="396917"/>
            <a:ext cx="2195945" cy="1921452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3696099">
            <a:off x="3812164" y="7091068"/>
            <a:ext cx="2195945" cy="1921452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3696099">
            <a:off x="4849517" y="9008741"/>
            <a:ext cx="2195945" cy="1921452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3696099">
            <a:off x="1208315" y="2332805"/>
            <a:ext cx="2195945" cy="1921452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09453" y="7578516"/>
            <a:ext cx="540888" cy="473277"/>
            <a:chOff x="0" y="0"/>
            <a:chExt cx="812800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89311" y="8982159"/>
            <a:ext cx="1125484" cy="984798"/>
            <a:chOff x="0" y="0"/>
            <a:chExt cx="812800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2013879" y="8597286"/>
            <a:ext cx="1568207" cy="1372181"/>
            <a:chOff x="0" y="0"/>
            <a:chExt cx="812800" cy="711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-960623" y="3128683"/>
            <a:ext cx="1728151" cy="1512132"/>
            <a:chOff x="0" y="0"/>
            <a:chExt cx="812800" cy="711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1046345" y="7348297"/>
            <a:ext cx="467518" cy="409078"/>
            <a:chOff x="0" y="0"/>
            <a:chExt cx="812800" cy="7112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764768" y="8982159"/>
            <a:ext cx="349569" cy="305873"/>
            <a:chOff x="0" y="0"/>
            <a:chExt cx="812800" cy="711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80104" y="5196824"/>
            <a:ext cx="857944" cy="750701"/>
            <a:chOff x="0" y="0"/>
            <a:chExt cx="812800" cy="7112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115300" y="2886761"/>
            <a:ext cx="929760" cy="813540"/>
            <a:chOff x="0" y="0"/>
            <a:chExt cx="812800" cy="7112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10800000">
            <a:off x="1906679" y="-574813"/>
            <a:ext cx="2634244" cy="2460583"/>
            <a:chOff x="0" y="0"/>
            <a:chExt cx="812800" cy="75921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59217"/>
            </a:xfrm>
            <a:custGeom>
              <a:avLst/>
              <a:gdLst/>
              <a:ahLst/>
              <a:cxnLst/>
              <a:rect l="l" t="t" r="r" b="b"/>
              <a:pathLst>
                <a:path w="812800" h="759217">
                  <a:moveTo>
                    <a:pt x="406400" y="0"/>
                  </a:moveTo>
                  <a:lnTo>
                    <a:pt x="812800" y="759217"/>
                  </a:lnTo>
                  <a:lnTo>
                    <a:pt x="0" y="75921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27000" y="314394"/>
              <a:ext cx="558800" cy="390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498334" y="540728"/>
            <a:ext cx="8199190" cy="927857"/>
            <a:chOff x="0" y="0"/>
            <a:chExt cx="3130987" cy="35431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130987" cy="354317"/>
            </a:xfrm>
            <a:custGeom>
              <a:avLst/>
              <a:gdLst/>
              <a:ahLst/>
              <a:cxnLst/>
              <a:rect l="l" t="t" r="r" b="b"/>
              <a:pathLst>
                <a:path w="3130987" h="354317">
                  <a:moveTo>
                    <a:pt x="2927787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3130987" y="354317"/>
                  </a:lnTo>
                  <a:lnTo>
                    <a:pt x="2927787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1600" y="-38100"/>
              <a:ext cx="2927787" cy="39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682010" y="8051794"/>
            <a:ext cx="11780375" cy="976842"/>
            <a:chOff x="0" y="0"/>
            <a:chExt cx="4272935" cy="35431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272935" cy="354317"/>
            </a:xfrm>
            <a:custGeom>
              <a:avLst/>
              <a:gdLst/>
              <a:ahLst/>
              <a:cxnLst/>
              <a:rect l="l" t="t" r="r" b="b"/>
              <a:pathLst>
                <a:path w="4272935" h="354317">
                  <a:moveTo>
                    <a:pt x="4069735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4272935" y="354317"/>
                  </a:lnTo>
                  <a:lnTo>
                    <a:pt x="4069735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1600" y="-38100"/>
              <a:ext cx="4069735" cy="39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 rot="-1686477">
            <a:off x="6174452" y="7001997"/>
            <a:ext cx="1359598" cy="4114800"/>
          </a:xfrm>
          <a:custGeom>
            <a:avLst/>
            <a:gdLst/>
            <a:ahLst/>
            <a:cxnLst/>
            <a:rect l="l" t="t" r="r" b="b"/>
            <a:pathLst>
              <a:path w="1359598" h="4114800">
                <a:moveTo>
                  <a:pt x="0" y="0"/>
                </a:moveTo>
                <a:lnTo>
                  <a:pt x="1359599" y="0"/>
                </a:lnTo>
                <a:lnTo>
                  <a:pt x="13595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2" name="Freeform 62"/>
          <p:cNvSpPr/>
          <p:nvPr/>
        </p:nvSpPr>
        <p:spPr>
          <a:xfrm rot="9109315">
            <a:off x="1674237" y="-1305215"/>
            <a:ext cx="1359598" cy="4114800"/>
          </a:xfrm>
          <a:custGeom>
            <a:avLst/>
            <a:gdLst/>
            <a:ahLst/>
            <a:cxnLst/>
            <a:rect l="l" t="t" r="r" b="b"/>
            <a:pathLst>
              <a:path w="1359598" h="4114800">
                <a:moveTo>
                  <a:pt x="0" y="0"/>
                </a:moveTo>
                <a:lnTo>
                  <a:pt x="1359598" y="0"/>
                </a:lnTo>
                <a:lnTo>
                  <a:pt x="13595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3" name="Freeform 63"/>
          <p:cNvSpPr/>
          <p:nvPr/>
        </p:nvSpPr>
        <p:spPr>
          <a:xfrm rot="-10800000">
            <a:off x="8237337" y="8103122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>
                <a:moveTo>
                  <a:pt x="0" y="0"/>
                </a:moveTo>
                <a:lnTo>
                  <a:pt x="10386256" y="0"/>
                </a:lnTo>
                <a:lnTo>
                  <a:pt x="10386256" y="887159"/>
                </a:lnTo>
                <a:lnTo>
                  <a:pt x="0" y="88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4" name="Freeform 64"/>
          <p:cNvSpPr/>
          <p:nvPr/>
        </p:nvSpPr>
        <p:spPr>
          <a:xfrm rot="-10800000">
            <a:off x="12989123" y="1453263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>
                <a:moveTo>
                  <a:pt x="0" y="0"/>
                </a:moveTo>
                <a:lnTo>
                  <a:pt x="10386256" y="0"/>
                </a:lnTo>
                <a:lnTo>
                  <a:pt x="10386256" y="887160"/>
                </a:lnTo>
                <a:lnTo>
                  <a:pt x="0" y="88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5" name="Freeform 65"/>
          <p:cNvSpPr/>
          <p:nvPr/>
        </p:nvSpPr>
        <p:spPr>
          <a:xfrm>
            <a:off x="6690334" y="11799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>
                <a:moveTo>
                  <a:pt x="0" y="0"/>
                </a:moveTo>
                <a:lnTo>
                  <a:pt x="972626" y="0"/>
                </a:lnTo>
                <a:lnTo>
                  <a:pt x="972626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6" name="Freeform 66"/>
          <p:cNvSpPr/>
          <p:nvPr/>
        </p:nvSpPr>
        <p:spPr>
          <a:xfrm>
            <a:off x="9318538" y="8806846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>
                <a:moveTo>
                  <a:pt x="0" y="0"/>
                </a:moveTo>
                <a:lnTo>
                  <a:pt x="972625" y="0"/>
                </a:lnTo>
                <a:lnTo>
                  <a:pt x="972625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7" name="Freeform 67"/>
          <p:cNvSpPr/>
          <p:nvPr/>
        </p:nvSpPr>
        <p:spPr>
          <a:xfrm>
            <a:off x="9023263" y="964595"/>
            <a:ext cx="7555064" cy="7555064"/>
          </a:xfrm>
          <a:custGeom>
            <a:avLst/>
            <a:gdLst/>
            <a:ahLst/>
            <a:cxnLst/>
            <a:rect l="l" t="t" r="r" b="b"/>
            <a:pathLst>
              <a:path w="7555064" h="7555064">
                <a:moveTo>
                  <a:pt x="0" y="0"/>
                </a:moveTo>
                <a:lnTo>
                  <a:pt x="7555064" y="0"/>
                </a:lnTo>
                <a:lnTo>
                  <a:pt x="7555064" y="7555064"/>
                </a:lnTo>
                <a:lnTo>
                  <a:pt x="0" y="7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8" name="Freeform 68"/>
          <p:cNvSpPr/>
          <p:nvPr/>
        </p:nvSpPr>
        <p:spPr>
          <a:xfrm>
            <a:off x="3673596" y="35278"/>
            <a:ext cx="3262018" cy="3262018"/>
          </a:xfrm>
          <a:custGeom>
            <a:avLst/>
            <a:gdLst/>
            <a:ahLst/>
            <a:cxnLst/>
            <a:rect l="l" t="t" r="r" b="b"/>
            <a:pathLst>
              <a:path w="3262018" h="3262018">
                <a:moveTo>
                  <a:pt x="0" y="0"/>
                </a:moveTo>
                <a:lnTo>
                  <a:pt x="3262018" y="0"/>
                </a:lnTo>
                <a:lnTo>
                  <a:pt x="3262018" y="3262018"/>
                </a:lnTo>
                <a:lnTo>
                  <a:pt x="0" y="3262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9" name="TextBox 69"/>
          <p:cNvSpPr txBox="1"/>
          <p:nvPr/>
        </p:nvSpPr>
        <p:spPr>
          <a:xfrm>
            <a:off x="13575576" y="781655"/>
            <a:ext cx="3222477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2"/>
              </a:lnSpc>
              <a:spcBef>
                <a:spcPct val="0"/>
              </a:spcBef>
            </a:pPr>
            <a:r>
              <a:rPr lang="en-US" sz="23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SafeSolution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0302031" y="6453273"/>
            <a:ext cx="4732413" cy="83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4"/>
              </a:lnSpc>
              <a:spcBef>
                <a:spcPct val="0"/>
              </a:spcBef>
            </a:pPr>
            <a:r>
              <a:rPr lang="en-US" sz="496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VecinoSeguro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272754" y="8168906"/>
            <a:ext cx="8315423" cy="67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03"/>
              </a:lnSpc>
            </a:pPr>
            <a:r>
              <a:rPr lang="en-US" sz="4002" b="1" spc="8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 2 PROYECTO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954" y="9560950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430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044983" y="15430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208585" y="1543050"/>
            <a:ext cx="3079415" cy="6356958"/>
          </a:xfrm>
          <a:custGeom>
            <a:avLst/>
            <a:gdLst/>
            <a:ahLst/>
            <a:cxnLst/>
            <a:rect l="l" t="t" r="r" b="b"/>
            <a:pathLst>
              <a:path w="3079415" h="6356958">
                <a:moveTo>
                  <a:pt x="0" y="0"/>
                </a:moveTo>
                <a:lnTo>
                  <a:pt x="3079415" y="0"/>
                </a:lnTo>
                <a:lnTo>
                  <a:pt x="307941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3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109568" y="15430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153801" y="15430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102034" y="15430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568849" y="9626478"/>
            <a:ext cx="71503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954" y="9560950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99017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0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340959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241941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8" y="0"/>
                </a:lnTo>
                <a:lnTo>
                  <a:pt x="30990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179877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278894" y="165735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568849" y="9626478"/>
            <a:ext cx="71503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1152179">
            <a:off x="13432184" y="-1710786"/>
            <a:ext cx="2565436" cy="14360815"/>
            <a:chOff x="0" y="0"/>
            <a:chExt cx="675670" cy="3782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5670" cy="3782272"/>
            </a:xfrm>
            <a:custGeom>
              <a:avLst/>
              <a:gdLst/>
              <a:ahLst/>
              <a:cxnLst/>
              <a:rect l="l" t="t" r="r" b="b"/>
              <a:pathLst>
                <a:path w="675670" h="3782272">
                  <a:moveTo>
                    <a:pt x="0" y="0"/>
                  </a:moveTo>
                  <a:lnTo>
                    <a:pt x="675670" y="0"/>
                  </a:lnTo>
                  <a:lnTo>
                    <a:pt x="675670" y="3782272"/>
                  </a:lnTo>
                  <a:lnTo>
                    <a:pt x="0" y="3782272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75670" cy="3820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2627" y="1474640"/>
            <a:ext cx="532676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46" b="1">
                <a:solidFill>
                  <a:srgbClr val="8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  <p:grpSp>
        <p:nvGrpSpPr>
          <p:cNvPr id="7" name="Group 7"/>
          <p:cNvGrpSpPr/>
          <p:nvPr/>
        </p:nvGrpSpPr>
        <p:grpSpPr>
          <a:xfrm rot="1152179">
            <a:off x="12286489" y="-1735470"/>
            <a:ext cx="732518" cy="14360815"/>
            <a:chOff x="0" y="0"/>
            <a:chExt cx="192926" cy="37822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926" cy="3782272"/>
            </a:xfrm>
            <a:custGeom>
              <a:avLst/>
              <a:gdLst/>
              <a:ahLst/>
              <a:cxnLst/>
              <a:rect l="l" t="t" r="r" b="b"/>
              <a:pathLst>
                <a:path w="192926" h="3782272">
                  <a:moveTo>
                    <a:pt x="0" y="0"/>
                  </a:moveTo>
                  <a:lnTo>
                    <a:pt x="192926" y="0"/>
                  </a:lnTo>
                  <a:lnTo>
                    <a:pt x="192926" y="3782272"/>
                  </a:lnTo>
                  <a:lnTo>
                    <a:pt x="0" y="3782272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2926" cy="3820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76964" y="652880"/>
            <a:ext cx="10544852" cy="10544852"/>
          </a:xfrm>
          <a:custGeom>
            <a:avLst/>
            <a:gdLst/>
            <a:ahLst/>
            <a:cxnLst/>
            <a:rect l="l" t="t" r="r" b="b"/>
            <a:pathLst>
              <a:path w="10544852" h="10544852">
                <a:moveTo>
                  <a:pt x="0" y="0"/>
                </a:moveTo>
                <a:lnTo>
                  <a:pt x="10544851" y="0"/>
                </a:lnTo>
                <a:lnTo>
                  <a:pt x="10544851" y="10544852"/>
                </a:lnTo>
                <a:lnTo>
                  <a:pt x="0" y="10544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0783" y="3076514"/>
            <a:ext cx="6392542" cy="4867710"/>
          </a:xfrm>
          <a:custGeom>
            <a:avLst/>
            <a:gdLst/>
            <a:ahLst/>
            <a:cxnLst/>
            <a:rect l="l" t="t" r="r" b="b"/>
            <a:pathLst>
              <a:path w="6392542" h="4867710">
                <a:moveTo>
                  <a:pt x="0" y="0"/>
                </a:moveTo>
                <a:lnTo>
                  <a:pt x="6392542" y="0"/>
                </a:lnTo>
                <a:lnTo>
                  <a:pt x="6392542" y="4867710"/>
                </a:lnTo>
                <a:lnTo>
                  <a:pt x="0" y="486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03" r="-1206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188983" y="2331890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392542" y="2331890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324689" y="2331890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256836" y="2331890"/>
            <a:ext cx="2932147" cy="6356958"/>
          </a:xfrm>
          <a:custGeom>
            <a:avLst/>
            <a:gdLst/>
            <a:ahLst/>
            <a:cxnLst/>
            <a:rect l="l" t="t" r="r" b="b"/>
            <a:pathLst>
              <a:path w="2932147" h="6356958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02107" y="600075"/>
            <a:ext cx="532676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6"/>
              </a:lnSpc>
            </a:pPr>
            <a:r>
              <a:rPr lang="en-US" sz="5646" b="1">
                <a:solidFill>
                  <a:srgbClr val="8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4798" y="4819066"/>
            <a:ext cx="17639791" cy="6989767"/>
          </a:xfrm>
          <a:custGeom>
            <a:avLst/>
            <a:gdLst/>
            <a:ahLst/>
            <a:cxnLst/>
            <a:rect l="l" t="t" r="r" b="b"/>
            <a:pathLst>
              <a:path w="17639791" h="6989767">
                <a:moveTo>
                  <a:pt x="0" y="0"/>
                </a:moveTo>
                <a:lnTo>
                  <a:pt x="17639791" y="0"/>
                </a:lnTo>
                <a:lnTo>
                  <a:pt x="17639791" y="6989767"/>
                </a:lnTo>
                <a:lnTo>
                  <a:pt x="0" y="6989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6690334" y="11799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>
                <a:moveTo>
                  <a:pt x="0" y="0"/>
                </a:moveTo>
                <a:lnTo>
                  <a:pt x="972626" y="0"/>
                </a:lnTo>
                <a:lnTo>
                  <a:pt x="972626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318538" y="82688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>
                <a:moveTo>
                  <a:pt x="0" y="0"/>
                </a:moveTo>
                <a:lnTo>
                  <a:pt x="972625" y="0"/>
                </a:lnTo>
                <a:lnTo>
                  <a:pt x="972625" y="972626"/>
                </a:lnTo>
                <a:lnTo>
                  <a:pt x="0" y="972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2452243" y="8051794"/>
            <a:ext cx="2837405" cy="2482730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418703" y="655478"/>
            <a:ext cx="2837405" cy="2482730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3680652">
            <a:off x="-3576497" y="4580884"/>
            <a:ext cx="14238649" cy="1963211"/>
            <a:chOff x="0" y="0"/>
            <a:chExt cx="3639485" cy="5018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9484" cy="501809"/>
            </a:xfrm>
            <a:custGeom>
              <a:avLst/>
              <a:gdLst/>
              <a:ahLst/>
              <a:cxnLst/>
              <a:rect l="l" t="t" r="r" b="b"/>
              <a:pathLst>
                <a:path w="3639484" h="501809">
                  <a:moveTo>
                    <a:pt x="0" y="0"/>
                  </a:moveTo>
                  <a:lnTo>
                    <a:pt x="3639484" y="0"/>
                  </a:lnTo>
                  <a:lnTo>
                    <a:pt x="3639484" y="501809"/>
                  </a:lnTo>
                  <a:lnTo>
                    <a:pt x="0" y="501809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39485" cy="539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3680652">
            <a:off x="-2203188" y="5036604"/>
            <a:ext cx="14238649" cy="211969"/>
            <a:chOff x="0" y="0"/>
            <a:chExt cx="3639485" cy="541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39484" cy="54181"/>
            </a:xfrm>
            <a:custGeom>
              <a:avLst/>
              <a:gdLst/>
              <a:ahLst/>
              <a:cxnLst/>
              <a:rect l="l" t="t" r="r" b="b"/>
              <a:pathLst>
                <a:path w="3639484" h="54181">
                  <a:moveTo>
                    <a:pt x="0" y="0"/>
                  </a:moveTo>
                  <a:lnTo>
                    <a:pt x="3639484" y="0"/>
                  </a:lnTo>
                  <a:lnTo>
                    <a:pt x="3639484" y="54181"/>
                  </a:lnTo>
                  <a:lnTo>
                    <a:pt x="0" y="54181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639485" cy="92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696099">
            <a:off x="154081" y="396917"/>
            <a:ext cx="2195945" cy="1921452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3696099">
            <a:off x="3812164" y="7091068"/>
            <a:ext cx="2195945" cy="1921452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3696099">
            <a:off x="4849517" y="9008741"/>
            <a:ext cx="2195945" cy="1921452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3696099">
            <a:off x="1208315" y="2332805"/>
            <a:ext cx="2195945" cy="1921452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9453" y="7578516"/>
            <a:ext cx="540888" cy="473277"/>
            <a:chOff x="0" y="0"/>
            <a:chExt cx="812800" cy="711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89311" y="8982159"/>
            <a:ext cx="1125484" cy="984798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2013879" y="8597286"/>
            <a:ext cx="1568207" cy="1372181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-960623" y="3128683"/>
            <a:ext cx="1728151" cy="1512132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1046345" y="7348297"/>
            <a:ext cx="467518" cy="409078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764768" y="8982159"/>
            <a:ext cx="349569" cy="305873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80104" y="5196824"/>
            <a:ext cx="857944" cy="750701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115300" y="2886761"/>
            <a:ext cx="929760" cy="813540"/>
            <a:chOff x="0" y="0"/>
            <a:chExt cx="812800" cy="7112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1906679" y="-574813"/>
            <a:ext cx="2634244" cy="2460583"/>
            <a:chOff x="0" y="0"/>
            <a:chExt cx="812800" cy="75921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759217"/>
            </a:xfrm>
            <a:custGeom>
              <a:avLst/>
              <a:gdLst/>
              <a:ahLst/>
              <a:cxnLst/>
              <a:rect l="l" t="t" r="r" b="b"/>
              <a:pathLst>
                <a:path w="812800" h="759217">
                  <a:moveTo>
                    <a:pt x="406400" y="0"/>
                  </a:moveTo>
                  <a:lnTo>
                    <a:pt x="812800" y="759217"/>
                  </a:lnTo>
                  <a:lnTo>
                    <a:pt x="0" y="75921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27000" y="314394"/>
              <a:ext cx="558800" cy="390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498334" y="540728"/>
            <a:ext cx="8199190" cy="927857"/>
            <a:chOff x="0" y="0"/>
            <a:chExt cx="3130987" cy="35431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130987" cy="354317"/>
            </a:xfrm>
            <a:custGeom>
              <a:avLst/>
              <a:gdLst/>
              <a:ahLst/>
              <a:cxnLst/>
              <a:rect l="l" t="t" r="r" b="b"/>
              <a:pathLst>
                <a:path w="3130987" h="354317">
                  <a:moveTo>
                    <a:pt x="2927787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3130987" y="354317"/>
                  </a:lnTo>
                  <a:lnTo>
                    <a:pt x="2927787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1600" y="-38100"/>
              <a:ext cx="2927787" cy="39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116997" y="5660849"/>
            <a:ext cx="11780375" cy="976842"/>
            <a:chOff x="0" y="0"/>
            <a:chExt cx="4272935" cy="35431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272935" cy="354317"/>
            </a:xfrm>
            <a:custGeom>
              <a:avLst/>
              <a:gdLst/>
              <a:ahLst/>
              <a:cxnLst/>
              <a:rect l="l" t="t" r="r" b="b"/>
              <a:pathLst>
                <a:path w="4272935" h="354317">
                  <a:moveTo>
                    <a:pt x="4069735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4272935" y="354317"/>
                  </a:lnTo>
                  <a:lnTo>
                    <a:pt x="4069735" y="0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01600" y="-38100"/>
              <a:ext cx="4069735" cy="39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7176647" y="3621556"/>
            <a:ext cx="1058754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8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 por su atención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575576" y="781655"/>
            <a:ext cx="3222477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2"/>
              </a:lnSpc>
              <a:spcBef>
                <a:spcPct val="0"/>
              </a:spcBef>
            </a:pPr>
            <a:r>
              <a:rPr lang="en-US" sz="23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SafeSolution</a:t>
            </a:r>
          </a:p>
        </p:txBody>
      </p:sp>
      <p:sp>
        <p:nvSpPr>
          <p:cNvPr id="64" name="Freeform 64"/>
          <p:cNvSpPr/>
          <p:nvPr/>
        </p:nvSpPr>
        <p:spPr>
          <a:xfrm>
            <a:off x="-3123418" y="-1523658"/>
            <a:ext cx="13332491" cy="13332491"/>
          </a:xfrm>
          <a:custGeom>
            <a:avLst/>
            <a:gdLst/>
            <a:ahLst/>
            <a:cxnLst/>
            <a:rect l="l" t="t" r="r" b="b"/>
            <a:pathLst>
              <a:path w="13332491" h="13332491">
                <a:moveTo>
                  <a:pt x="0" y="0"/>
                </a:moveTo>
                <a:lnTo>
                  <a:pt x="13332491" y="0"/>
                </a:lnTo>
                <a:lnTo>
                  <a:pt x="13332491" y="13332491"/>
                </a:lnTo>
                <a:lnTo>
                  <a:pt x="0" y="13332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5" name="Freeform 65"/>
          <p:cNvSpPr/>
          <p:nvPr/>
        </p:nvSpPr>
        <p:spPr>
          <a:xfrm>
            <a:off x="15362093" y="7580665"/>
            <a:ext cx="3262018" cy="3262018"/>
          </a:xfrm>
          <a:custGeom>
            <a:avLst/>
            <a:gdLst/>
            <a:ahLst/>
            <a:cxnLst/>
            <a:rect l="l" t="t" r="r" b="b"/>
            <a:pathLst>
              <a:path w="3262018" h="3262018">
                <a:moveTo>
                  <a:pt x="0" y="0"/>
                </a:moveTo>
                <a:lnTo>
                  <a:pt x="3262018" y="0"/>
                </a:lnTo>
                <a:lnTo>
                  <a:pt x="3262018" y="3262018"/>
                </a:lnTo>
                <a:lnTo>
                  <a:pt x="0" y="3262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3155814" y="2944923"/>
            <a:ext cx="7667011" cy="3834565"/>
            <a:chOff x="0" y="0"/>
            <a:chExt cx="852753" cy="42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753" cy="426494"/>
            </a:xfrm>
            <a:custGeom>
              <a:avLst/>
              <a:gdLst/>
              <a:ahLst/>
              <a:cxnLst/>
              <a:rect l="l" t="t" r="r" b="b"/>
              <a:pathLst>
                <a:path w="852753" h="426494">
                  <a:moveTo>
                    <a:pt x="426376" y="426494"/>
                  </a:moveTo>
                  <a:lnTo>
                    <a:pt x="852753" y="0"/>
                  </a:lnTo>
                  <a:lnTo>
                    <a:pt x="0" y="0"/>
                  </a:lnTo>
                  <a:lnTo>
                    <a:pt x="426376" y="426494"/>
                  </a:lnTo>
                  <a:close/>
                </a:path>
              </a:pathLst>
            </a:custGeom>
            <a:solidFill>
              <a:srgbClr val="A40E0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243" y="-7636"/>
              <a:ext cx="586268" cy="23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56239">
            <a:off x="-3362267" y="-1491544"/>
            <a:ext cx="8781934" cy="4425099"/>
            <a:chOff x="0" y="0"/>
            <a:chExt cx="812800" cy="409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9559"/>
            </a:xfrm>
            <a:custGeom>
              <a:avLst/>
              <a:gdLst/>
              <a:ahLst/>
              <a:cxnLst/>
              <a:rect l="l" t="t" r="r" b="b"/>
              <a:pathLst>
                <a:path w="812800" h="409559">
                  <a:moveTo>
                    <a:pt x="406400" y="409559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09559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-8846"/>
              <a:ext cx="558800" cy="228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8100000">
            <a:off x="13082851" y="7481247"/>
            <a:ext cx="14123625" cy="8775736"/>
            <a:chOff x="0" y="0"/>
            <a:chExt cx="3719802" cy="2311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19802" cy="2311305"/>
            </a:xfrm>
            <a:custGeom>
              <a:avLst/>
              <a:gdLst/>
              <a:ahLst/>
              <a:cxnLst/>
              <a:rect l="l" t="t" r="r" b="b"/>
              <a:pathLst>
                <a:path w="3719802" h="2311305">
                  <a:moveTo>
                    <a:pt x="0" y="0"/>
                  </a:moveTo>
                  <a:lnTo>
                    <a:pt x="3719802" y="0"/>
                  </a:lnTo>
                  <a:lnTo>
                    <a:pt x="3719802" y="2311305"/>
                  </a:lnTo>
                  <a:lnTo>
                    <a:pt x="0" y="2311305"/>
                  </a:lnTo>
                  <a:close/>
                </a:path>
              </a:pathLst>
            </a:custGeom>
            <a:solidFill>
              <a:srgbClr val="82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719802" cy="2349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207" y="3908259"/>
            <a:ext cx="1498563" cy="1907893"/>
          </a:xfrm>
          <a:custGeom>
            <a:avLst/>
            <a:gdLst/>
            <a:ahLst/>
            <a:cxnLst/>
            <a:rect l="l" t="t" r="r" b="b"/>
            <a:pathLst>
              <a:path w="1498563" h="1907893">
                <a:moveTo>
                  <a:pt x="0" y="0"/>
                </a:moveTo>
                <a:lnTo>
                  <a:pt x="1498563" y="0"/>
                </a:lnTo>
                <a:lnTo>
                  <a:pt x="1498563" y="1907893"/>
                </a:lnTo>
                <a:lnTo>
                  <a:pt x="0" y="1907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68457" y="0"/>
            <a:ext cx="1673664" cy="2228850"/>
          </a:xfrm>
          <a:custGeom>
            <a:avLst/>
            <a:gdLst/>
            <a:ahLst/>
            <a:cxnLst/>
            <a:rect l="l" t="t" r="r" b="b"/>
            <a:pathLst>
              <a:path w="1673664" h="2228850">
                <a:moveTo>
                  <a:pt x="0" y="0"/>
                </a:moveTo>
                <a:lnTo>
                  <a:pt x="1673664" y="0"/>
                </a:lnTo>
                <a:lnTo>
                  <a:pt x="1673664" y="2228850"/>
                </a:lnTo>
                <a:lnTo>
                  <a:pt x="0" y="222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3576133" y="721005"/>
            <a:ext cx="1368316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77"/>
              </a:lnSpc>
            </a:pPr>
            <a:r>
              <a:rPr lang="en-US" sz="7898" b="1">
                <a:solidFill>
                  <a:srgbClr val="82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 </a:t>
            </a:r>
          </a:p>
        </p:txBody>
      </p:sp>
      <p:sp>
        <p:nvSpPr>
          <p:cNvPr id="14" name="Freeform 14"/>
          <p:cNvSpPr/>
          <p:nvPr/>
        </p:nvSpPr>
        <p:spPr>
          <a:xfrm>
            <a:off x="4529677" y="1921155"/>
            <a:ext cx="9228646" cy="9228646"/>
          </a:xfrm>
          <a:custGeom>
            <a:avLst/>
            <a:gdLst/>
            <a:ahLst/>
            <a:cxnLst/>
            <a:rect l="l" t="t" r="r" b="b"/>
            <a:pathLst>
              <a:path w="9228646" h="9228646">
                <a:moveTo>
                  <a:pt x="0" y="0"/>
                </a:moveTo>
                <a:lnTo>
                  <a:pt x="9228646" y="0"/>
                </a:lnTo>
                <a:lnTo>
                  <a:pt x="9228646" y="9228646"/>
                </a:lnTo>
                <a:lnTo>
                  <a:pt x="0" y="922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72141"/>
            <a:ext cx="18288000" cy="4320540"/>
          </a:xfrm>
          <a:custGeom>
            <a:avLst/>
            <a:gdLst/>
            <a:ahLst/>
            <a:cxnLst/>
            <a:rect l="l" t="t" r="r" b="b"/>
            <a:pathLst>
              <a:path w="18288000" h="4320540">
                <a:moveTo>
                  <a:pt x="0" y="0"/>
                </a:moveTo>
                <a:lnTo>
                  <a:pt x="18288000" y="0"/>
                </a:lnTo>
                <a:lnTo>
                  <a:pt x="18288000" y="4320540"/>
                </a:lnTo>
                <a:lnTo>
                  <a:pt x="0" y="432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6792681"/>
            <a:ext cx="18288000" cy="1920240"/>
          </a:xfrm>
          <a:custGeom>
            <a:avLst/>
            <a:gdLst/>
            <a:ahLst/>
            <a:cxnLst/>
            <a:rect l="l" t="t" r="r" b="b"/>
            <a:pathLst>
              <a:path w="18288000" h="1920240">
                <a:moveTo>
                  <a:pt x="0" y="0"/>
                </a:moveTo>
                <a:lnTo>
                  <a:pt x="18288000" y="0"/>
                </a:lnTo>
                <a:lnTo>
                  <a:pt x="182880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874578" y="551901"/>
            <a:ext cx="1253884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82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Roadmap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86054"/>
            <a:ext cx="18288000" cy="6878586"/>
          </a:xfrm>
          <a:custGeom>
            <a:avLst/>
            <a:gdLst/>
            <a:ahLst/>
            <a:cxnLst/>
            <a:rect l="l" t="t" r="r" b="b"/>
            <a:pathLst>
              <a:path w="18288000" h="6878586">
                <a:moveTo>
                  <a:pt x="0" y="0"/>
                </a:moveTo>
                <a:lnTo>
                  <a:pt x="18288000" y="0"/>
                </a:lnTo>
                <a:lnTo>
                  <a:pt x="18288000" y="6878586"/>
                </a:lnTo>
                <a:lnTo>
                  <a:pt x="0" y="687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4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4278896" y="885825"/>
            <a:ext cx="9730209" cy="130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8"/>
              </a:lnSpc>
            </a:pPr>
            <a:r>
              <a:rPr lang="en-US" sz="7677" b="1" dirty="0">
                <a:solidFill>
                  <a:srgbClr val="82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retrospective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5977" y="9108176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561957"/>
            <a:ext cx="16230600" cy="7163086"/>
          </a:xfrm>
          <a:custGeom>
            <a:avLst/>
            <a:gdLst/>
            <a:ahLst/>
            <a:cxnLst/>
            <a:rect l="l" t="t" r="r" b="b"/>
            <a:pathLst>
              <a:path w="16230600" h="7163086">
                <a:moveTo>
                  <a:pt x="0" y="0"/>
                </a:moveTo>
                <a:lnTo>
                  <a:pt x="16230600" y="0"/>
                </a:lnTo>
                <a:lnTo>
                  <a:pt x="16230600" y="7163086"/>
                </a:lnTo>
                <a:lnTo>
                  <a:pt x="0" y="716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" t="-2095" b="-30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534208" y="335347"/>
            <a:ext cx="921958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6"/>
              </a:lnSpc>
            </a:pPr>
            <a:r>
              <a:rPr lang="en-US" sz="6688" b="1">
                <a:solidFill>
                  <a:srgbClr val="96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Evidencias BD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5977" y="9108176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9918" y="1279278"/>
            <a:ext cx="5841474" cy="3771804"/>
          </a:xfrm>
          <a:custGeom>
            <a:avLst/>
            <a:gdLst/>
            <a:ahLst/>
            <a:cxnLst/>
            <a:rect l="l" t="t" r="r" b="b"/>
            <a:pathLst>
              <a:path w="5841474" h="3771804">
                <a:moveTo>
                  <a:pt x="0" y="0"/>
                </a:moveTo>
                <a:lnTo>
                  <a:pt x="5841474" y="0"/>
                </a:lnTo>
                <a:lnTo>
                  <a:pt x="5841474" y="3771804"/>
                </a:lnTo>
                <a:lnTo>
                  <a:pt x="0" y="377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5" r="-124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343994" y="1279278"/>
            <a:ext cx="5768192" cy="3771804"/>
          </a:xfrm>
          <a:custGeom>
            <a:avLst/>
            <a:gdLst/>
            <a:ahLst/>
            <a:cxnLst/>
            <a:rect l="l" t="t" r="r" b="b"/>
            <a:pathLst>
              <a:path w="5768192" h="3771804">
                <a:moveTo>
                  <a:pt x="0" y="0"/>
                </a:moveTo>
                <a:lnTo>
                  <a:pt x="5768192" y="0"/>
                </a:lnTo>
                <a:lnTo>
                  <a:pt x="5768192" y="3771804"/>
                </a:lnTo>
                <a:lnTo>
                  <a:pt x="0" y="377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989466" y="5200156"/>
            <a:ext cx="6309068" cy="3758946"/>
          </a:xfrm>
          <a:custGeom>
            <a:avLst/>
            <a:gdLst/>
            <a:ahLst/>
            <a:cxnLst/>
            <a:rect l="l" t="t" r="r" b="b"/>
            <a:pathLst>
              <a:path w="6309068" h="3758946">
                <a:moveTo>
                  <a:pt x="0" y="0"/>
                </a:moveTo>
                <a:lnTo>
                  <a:pt x="6309068" y="0"/>
                </a:lnTo>
                <a:lnTo>
                  <a:pt x="6309068" y="3758946"/>
                </a:lnTo>
                <a:lnTo>
                  <a:pt x="0" y="3758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4534208" y="167759"/>
            <a:ext cx="921958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6"/>
              </a:lnSpc>
            </a:pPr>
            <a:r>
              <a:rPr lang="en-US" sz="6688" b="1">
                <a:solidFill>
                  <a:srgbClr val="96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de usuario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954" y="9560950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99017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0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198034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297051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396068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8" y="0"/>
                </a:lnTo>
                <a:lnTo>
                  <a:pt x="30990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495086" y="16287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568849" y="9626478"/>
            <a:ext cx="71503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954" y="9560950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41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101758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044983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144000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089966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188983" y="151447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568849" y="9626478"/>
            <a:ext cx="71503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954" y="9560950"/>
            <a:ext cx="18799954" cy="726050"/>
            <a:chOff x="0" y="0"/>
            <a:chExt cx="4951428" cy="191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6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1355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947662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046679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145696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244713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340338" y="1457325"/>
            <a:ext cx="3099017" cy="6356958"/>
          </a:xfrm>
          <a:custGeom>
            <a:avLst/>
            <a:gdLst/>
            <a:ahLst/>
            <a:cxnLst/>
            <a:rect l="l" t="t" r="r" b="b"/>
            <a:pathLst>
              <a:path w="3099017" h="6356958">
                <a:moveTo>
                  <a:pt x="0" y="0"/>
                </a:moveTo>
                <a:lnTo>
                  <a:pt x="3099017" y="0"/>
                </a:lnTo>
                <a:lnTo>
                  <a:pt x="309901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568849" y="9626478"/>
            <a:ext cx="715030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7175" y="8407899"/>
            <a:ext cx="527451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Vistas dueño de vecindario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695205" y="7814283"/>
            <a:ext cx="1831128" cy="6412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 flipH="1">
            <a:off x="12854434" y="7814283"/>
            <a:ext cx="1331354" cy="6412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Personalizado</PresentationFormat>
  <Paragraphs>18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Open Sans Bold</vt:lpstr>
      <vt:lpstr>Calibri</vt:lpstr>
      <vt:lpstr>Arial</vt:lpstr>
      <vt:lpstr>Montserrat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VecinoSeguro</dc:title>
  <cp:lastModifiedBy>NICOLAS . CARRENO AMESTICA</cp:lastModifiedBy>
  <cp:revision>2</cp:revision>
  <dcterms:created xsi:type="dcterms:W3CDTF">2006-08-16T00:00:00Z</dcterms:created>
  <dcterms:modified xsi:type="dcterms:W3CDTF">2025-12-03T23:32:59Z</dcterms:modified>
  <dc:identifier>DAGx4SIPPPc</dc:identifier>
</cp:coreProperties>
</file>